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5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3C8BDF3A-E5FC-4B32-9465-F69C140D5233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A9993D01-8689-455F-ABC7-F319AB972D5F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9481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F3A-E5FC-4B32-9465-F69C140D5233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93D01-8689-455F-ABC7-F319AB972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403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F3A-E5FC-4B32-9465-F69C140D5233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93D01-8689-455F-ABC7-F319AB972D5F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149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F3A-E5FC-4B32-9465-F69C140D5233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93D01-8689-455F-ABC7-F319AB972D5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305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F3A-E5FC-4B32-9465-F69C140D5233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93D01-8689-455F-ABC7-F319AB972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786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F3A-E5FC-4B32-9465-F69C140D5233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93D01-8689-455F-ABC7-F319AB972D5F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673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F3A-E5FC-4B32-9465-F69C140D5233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93D01-8689-455F-ABC7-F319AB972D5F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597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F3A-E5FC-4B32-9465-F69C140D5233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93D01-8689-455F-ABC7-F319AB972D5F}" type="slidenum">
              <a:rPr lang="cs-CZ" smtClean="0"/>
              <a:t>‹#›</a:t>
            </a:fld>
            <a:endParaRPr lang="cs-CZ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9057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F3A-E5FC-4B32-9465-F69C140D5233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93D01-8689-455F-ABC7-F319AB972D5F}" type="slidenum">
              <a:rPr lang="cs-CZ" smtClean="0"/>
              <a:t>‹#›</a:t>
            </a:fld>
            <a:endParaRPr lang="cs-CZ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85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F3A-E5FC-4B32-9465-F69C140D5233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93D01-8689-455F-ABC7-F319AB972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0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F3A-E5FC-4B32-9465-F69C140D5233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93D01-8689-455F-ABC7-F319AB972D5F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716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F3A-E5FC-4B32-9465-F69C140D5233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93D01-8689-455F-ABC7-F319AB972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150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F3A-E5FC-4B32-9465-F69C140D5233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93D01-8689-455F-ABC7-F319AB972D5F}" type="slidenum">
              <a:rPr lang="cs-CZ" smtClean="0"/>
              <a:t>‹#›</a:t>
            </a:fld>
            <a:endParaRPr lang="cs-CZ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9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F3A-E5FC-4B32-9465-F69C140D5233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93D01-8689-455F-ABC7-F319AB972D5F}" type="slidenum">
              <a:rPr lang="cs-CZ" smtClean="0"/>
              <a:t>‹#›</a:t>
            </a:fld>
            <a:endParaRPr lang="cs-CZ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97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F3A-E5FC-4B32-9465-F69C140D5233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93D01-8689-455F-ABC7-F319AB972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16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F3A-E5FC-4B32-9465-F69C140D5233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93D01-8689-455F-ABC7-F319AB972D5F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07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F3A-E5FC-4B32-9465-F69C140D5233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93D01-8689-455F-ABC7-F319AB972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637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C8BDF3A-E5FC-4B32-9465-F69C140D5233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9993D01-8689-455F-ABC7-F319AB972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345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Slovíčka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Daniela Kalistová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63888" y="1052736"/>
            <a:ext cx="2664296" cy="11079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6600" b="1" dirty="0" err="1" smtClean="0"/>
              <a:t>Horse</a:t>
            </a:r>
            <a:endParaRPr lang="cs-CZ" sz="66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763688" y="3645024"/>
            <a:ext cx="1512168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/>
              <a:t>kůň</a:t>
            </a:r>
            <a:endParaRPr lang="cs-CZ" sz="3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139952" y="3645023"/>
            <a:ext cx="1512168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/>
              <a:t>králík</a:t>
            </a:r>
            <a:endParaRPr lang="cs-CZ" sz="3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300192" y="3653354"/>
            <a:ext cx="1512168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/>
              <a:t>myš</a:t>
            </a:r>
            <a:endParaRPr lang="cs-CZ" sz="3600" dirty="0"/>
          </a:p>
        </p:txBody>
      </p:sp>
      <p:pic>
        <p:nvPicPr>
          <p:cNvPr id="1026" name="Picture 2" descr="Kůň - Další z mnoha jednoduchých omalovánek. Tentokrát s motivem nazvaným Kůň. Omalovánky jsou nejen zábavou pro nejmenší děti, ale i jednoduchou učební pomůckou, která zlepšuje motoriku ruky. Poučte děti co je na obrázku, co znamená Kůň? A nechte je hrát si s pastelkama, křídou nebo vodovkami a vybarvovat omalovánku Kůň. Při tisknutí omalovánky máte na výběr ze dvou velkých rozlišení omalovánky. Zvolte si jedno z nich a omalovánka se vám otevře v novém okně vašeho webového prohlížeč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739" y="4581127"/>
            <a:ext cx="1429238" cy="12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malovánka Králí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581128"/>
            <a:ext cx="1464097" cy="12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Omalovánka Myš - Zvířata - k vytisknutí, pro děti k vybarvení zdarma ke stažení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5489" y="4577474"/>
            <a:ext cx="1464097" cy="122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48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419872" y="980728"/>
            <a:ext cx="2520280" cy="11079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6600" b="1" dirty="0" err="1" smtClean="0"/>
              <a:t>Horse</a:t>
            </a:r>
            <a:endParaRPr lang="cs-CZ" sz="6600" b="1" dirty="0"/>
          </a:p>
        </p:txBody>
      </p:sp>
      <p:pic>
        <p:nvPicPr>
          <p:cNvPr id="1026" name="Picture 2" descr="Kůň - Další z mnoha jednoduchých omalovánek. Tentokrát s motivem nazvaným Kůň. Omalovánky jsou nejen zábavou pro nejmenší děti, ale i jednoduchou učební pomůckou, která zlepšuje motoriku ruky. Poučte děti co je na obrázku, co znamená Kůň? A nechte je hrát si s pastelkama, křídou nebo vodovkami a vybarvovat omalovánku Kůň. Při tisknutí omalovánky máte na výběr ze dvou velkých rozlišení omalovánky. Zvolte si jedno z nich a omalovánka se vám otevře v novém okně vašeho webového prohlížeč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335861"/>
            <a:ext cx="1429238" cy="12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malovánka Králí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321829"/>
            <a:ext cx="1464097" cy="12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Omalovánka Myš - Zvířata - k vytisknutí, pro děti k vybarvení zdarma ke stažení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314523"/>
            <a:ext cx="1464097" cy="122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15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ký">
  <a:themeElements>
    <a:clrScheme name="Organický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ký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k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21</TotalTime>
  <Words>8</Words>
  <Application>Microsoft Office PowerPoint</Application>
  <PresentationFormat>Předvádění na obrazovce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Garamond</vt:lpstr>
      <vt:lpstr>Organický</vt:lpstr>
      <vt:lpstr>Slovíčka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Desetinná čísla</dc:title>
  <dc:creator>a</dc:creator>
  <cp:lastModifiedBy>Kalistová Daniela</cp:lastModifiedBy>
  <cp:revision>3</cp:revision>
  <dcterms:created xsi:type="dcterms:W3CDTF">2015-12-02T15:29:25Z</dcterms:created>
  <dcterms:modified xsi:type="dcterms:W3CDTF">2017-03-06T11:12:32Z</dcterms:modified>
</cp:coreProperties>
</file>